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1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2D1DE2-3C0D-DD46-A8AB-EC6916855D56}" v="23" dt="2022-01-05T09:45:07.0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0"/>
    <p:restoredTop sz="94784"/>
  </p:normalViewPr>
  <p:slideViewPr>
    <p:cSldViewPr snapToGrid="0" snapToObjects="1">
      <p:cViewPr varScale="1">
        <p:scale>
          <a:sx n="90" d="100"/>
          <a:sy n="90" d="100"/>
        </p:scale>
        <p:origin x="182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ANTONIO ORDOÑEZ LUCENA" userId="ec8dd69b-01fe-4d41-a294-c2927b548e27" providerId="ADAL" clId="{AA2D1DE2-3C0D-DD46-A8AB-EC6916855D56}"/>
    <pc:docChg chg="addSld delSld modSld">
      <pc:chgData name="JOSE ANTONIO ORDOÑEZ LUCENA" userId="ec8dd69b-01fe-4d41-a294-c2927b548e27" providerId="ADAL" clId="{AA2D1DE2-3C0D-DD46-A8AB-EC6916855D56}" dt="2022-01-05T09:45:23.187" v="41" actId="2696"/>
      <pc:docMkLst>
        <pc:docMk/>
      </pc:docMkLst>
      <pc:sldChg chg="del">
        <pc:chgData name="JOSE ANTONIO ORDOÑEZ LUCENA" userId="ec8dd69b-01fe-4d41-a294-c2927b548e27" providerId="ADAL" clId="{AA2D1DE2-3C0D-DD46-A8AB-EC6916855D56}" dt="2022-01-05T09:45:23.187" v="41" actId="2696"/>
        <pc:sldMkLst>
          <pc:docMk/>
          <pc:sldMk cId="1219497548" sldId="264"/>
        </pc:sldMkLst>
      </pc:sldChg>
      <pc:sldChg chg="del">
        <pc:chgData name="JOSE ANTONIO ORDOÑEZ LUCENA" userId="ec8dd69b-01fe-4d41-a294-c2927b548e27" providerId="ADAL" clId="{AA2D1DE2-3C0D-DD46-A8AB-EC6916855D56}" dt="2022-01-05T09:45:21.717" v="40" actId="2696"/>
        <pc:sldMkLst>
          <pc:docMk/>
          <pc:sldMk cId="199493242" sldId="267"/>
        </pc:sldMkLst>
      </pc:sldChg>
      <pc:sldChg chg="del">
        <pc:chgData name="JOSE ANTONIO ORDOÑEZ LUCENA" userId="ec8dd69b-01fe-4d41-a294-c2927b548e27" providerId="ADAL" clId="{AA2D1DE2-3C0D-DD46-A8AB-EC6916855D56}" dt="2022-01-05T09:45:20.674" v="39" actId="2696"/>
        <pc:sldMkLst>
          <pc:docMk/>
          <pc:sldMk cId="354485243" sldId="269"/>
        </pc:sldMkLst>
      </pc:sldChg>
      <pc:sldChg chg="del">
        <pc:chgData name="JOSE ANTONIO ORDOÑEZ LUCENA" userId="ec8dd69b-01fe-4d41-a294-c2927b548e27" providerId="ADAL" clId="{AA2D1DE2-3C0D-DD46-A8AB-EC6916855D56}" dt="2022-01-05T09:45:19.460" v="38" actId="2696"/>
        <pc:sldMkLst>
          <pc:docMk/>
          <pc:sldMk cId="4070712059" sldId="270"/>
        </pc:sldMkLst>
      </pc:sldChg>
      <pc:sldChg chg="addSp delSp modSp add mod">
        <pc:chgData name="JOSE ANTONIO ORDOÑEZ LUCENA" userId="ec8dd69b-01fe-4d41-a294-c2927b548e27" providerId="ADAL" clId="{AA2D1DE2-3C0D-DD46-A8AB-EC6916855D56}" dt="2022-01-05T09:45:07.040" v="37" actId="14100"/>
        <pc:sldMkLst>
          <pc:docMk/>
          <pc:sldMk cId="617231493" sldId="271"/>
        </pc:sldMkLst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2" creationId="{9404F648-9A90-2440-9ADF-CB1A1B350292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3" creationId="{7223799C-0F0A-9B42-A8A3-B50AC98F1796}"/>
          </ac:spMkLst>
        </pc:spChg>
        <pc:spChg chg="add 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4" creationId="{075B805D-5712-5A4D-BB23-F00888A75697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7" creationId="{D492A19C-8594-844D-91B6-5D40F2C10F7B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8" creationId="{42D91DAD-44E7-8746-91CC-8711B534A4D0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1" creationId="{DAE57621-13D3-D447-80C5-1EA835A9DFAE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2" creationId="{C84586B2-C52A-1648-88E1-41AA95773C18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4" creationId="{AA6A9A96-9837-8D4D-901E-39A59077E315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5" creationId="{DC704A43-E26A-9640-A599-C0594ADA5068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7" creationId="{64B7B9D8-74F4-6148-A422-524B58FEF727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8" creationId="{0E056650-3AA7-2543-A852-42EEFB3A4A6D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23" creationId="{29399CF1-6A4C-6F4B-BFF9-F3F7C5E417D2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24" creationId="{D523C408-432A-AB4A-832D-7BA19FE52EFD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27" creationId="{E98381CC-9797-C845-AD1B-2C594ECB5540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28" creationId="{93AA0513-77FB-724A-9798-63078D97CB04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30" creationId="{153D2B68-86DA-8145-827B-F292CBA2E37F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31" creationId="{9744CE51-EAD8-FF46-8C40-27E04FEFDF77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32" creationId="{37284E32-265F-2441-AA02-03FEC05CBD70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33" creationId="{697B6517-24AD-8D4A-B17A-352AF2C598C2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34" creationId="{417F5657-6B06-CC4D-B20E-E1AD65134312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41" creationId="{21954ABE-D1E9-D847-B4E1-5A791634C696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42" creationId="{B1AB8CDA-4125-DB4F-A91D-0C511423E9F2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45" creationId="{7F43450A-DCB7-4F41-A5F8-3338BFE25459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51" creationId="{6AF23BB2-6AA4-FF42-9959-1E35C6F4BE0C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55" creationId="{A3189E1A-64AC-C948-BD8A-D445C642DF3E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56" creationId="{EAB22574-3FAE-F840-B0D3-E8DEDB43CFBE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61" creationId="{3F465651-2A1F-F34C-ABCD-BC8BF6CB1299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62" creationId="{D0A67D05-2DF1-3644-9CF7-8C6B0CA192AD}"/>
          </ac:spMkLst>
        </pc:spChg>
        <pc:spChg chg="mod">
          <ac:chgData name="JOSE ANTONIO ORDOÑEZ LUCENA" userId="ec8dd69b-01fe-4d41-a294-c2927b548e27" providerId="ADAL" clId="{AA2D1DE2-3C0D-DD46-A8AB-EC6916855D56}" dt="2022-01-05T09:45:07.040" v="37" actId="14100"/>
          <ac:spMkLst>
            <pc:docMk/>
            <pc:sldMk cId="617231493" sldId="271"/>
            <ac:spMk id="159" creationId="{1FD5D730-365C-764D-9004-500C812A6615}"/>
          </ac:spMkLst>
        </pc:spChg>
        <pc:picChg chg="mod">
          <ac:chgData name="JOSE ANTONIO ORDOÑEZ LUCENA" userId="ec8dd69b-01fe-4d41-a294-c2927b548e27" providerId="ADAL" clId="{AA2D1DE2-3C0D-DD46-A8AB-EC6916855D56}" dt="2022-01-05T09:45:07.040" v="37" actId="14100"/>
          <ac:picMkLst>
            <pc:docMk/>
            <pc:sldMk cId="617231493" sldId="271"/>
            <ac:picMk id="35" creationId="{94C39381-F2D7-3C4D-8ABF-F88FF69608E5}"/>
          </ac:picMkLst>
        </pc:picChg>
        <pc:picChg chg="del">
          <ac:chgData name="JOSE ANTONIO ORDOÑEZ LUCENA" userId="ec8dd69b-01fe-4d41-a294-c2927b548e27" providerId="ADAL" clId="{AA2D1DE2-3C0D-DD46-A8AB-EC6916855D56}" dt="2022-01-05T09:32:18.512" v="1" actId="478"/>
          <ac:picMkLst>
            <pc:docMk/>
            <pc:sldMk cId="617231493" sldId="271"/>
            <ac:picMk id="1026" creationId="{DEFD601A-E0C7-F744-82BC-CAB566C05CF6}"/>
          </ac:picMkLst>
        </pc:picChg>
        <pc:picChg chg="mod">
          <ac:chgData name="JOSE ANTONIO ORDOÑEZ LUCENA" userId="ec8dd69b-01fe-4d41-a294-c2927b548e27" providerId="ADAL" clId="{AA2D1DE2-3C0D-DD46-A8AB-EC6916855D56}" dt="2022-01-05T09:45:07.040" v="37" actId="14100"/>
          <ac:picMkLst>
            <pc:docMk/>
            <pc:sldMk cId="617231493" sldId="271"/>
            <ac:picMk id="1030" creationId="{6F0F464F-6745-AA41-89E4-B788FC6D276C}"/>
          </ac:picMkLst>
        </pc:pic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10" creationId="{DD153762-C92F-8D49-BA22-6E17742714A0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13" creationId="{81B48075-74EF-E942-8377-B453A21C6846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16" creationId="{91CEF484-908B-E04F-99CF-E522D87B8C78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20" creationId="{EF5BCE85-7572-1E48-A8BF-335E3F48C507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29" creationId="{16E5E7FC-0368-0041-B46C-556E85B1D9CD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53" creationId="{CA625624-1D65-5140-873A-3FCFD0BFA8A0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63" creationId="{B515DB3F-4B1C-DD41-940B-206846E99E25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64" creationId="{B85058A0-2E58-954C-BE76-85EB621A3F2D}"/>
          </ac:cxnSpMkLst>
        </pc:cxnChg>
        <pc:cxnChg chg="mod">
          <ac:chgData name="JOSE ANTONIO ORDOÑEZ LUCENA" userId="ec8dd69b-01fe-4d41-a294-c2927b548e27" providerId="ADAL" clId="{AA2D1DE2-3C0D-DD46-A8AB-EC6916855D56}" dt="2022-01-05T09:45:07.040" v="37" actId="14100"/>
          <ac:cxnSpMkLst>
            <pc:docMk/>
            <pc:sldMk cId="617231493" sldId="271"/>
            <ac:cxnSpMk id="203" creationId="{F7755C33-5055-1D4C-8616-214FBE433699}"/>
          </ac:cxnSpMkLst>
        </pc:cxnChg>
      </pc:sldChg>
    </pc:docChg>
  </pc:docChgLst>
  <pc:docChgLst>
    <pc:chgData name="JOSE ANTONIO ORDOÑEZ LUCENA" userId="ec8dd69b-01fe-4d41-a294-c2927b548e27" providerId="ADAL" clId="{E46D8D63-E144-AC40-9893-A5DD0F989951}"/>
    <pc:docChg chg="custSel modSld">
      <pc:chgData name="JOSE ANTONIO ORDOÑEZ LUCENA" userId="ec8dd69b-01fe-4d41-a294-c2927b548e27" providerId="ADAL" clId="{E46D8D63-E144-AC40-9893-A5DD0F989951}" dt="2021-11-13T15:17:57.746" v="41" actId="1076"/>
      <pc:docMkLst>
        <pc:docMk/>
      </pc:docMkLst>
      <pc:sldChg chg="addSp delSp modSp mod">
        <pc:chgData name="JOSE ANTONIO ORDOÑEZ LUCENA" userId="ec8dd69b-01fe-4d41-a294-c2927b548e27" providerId="ADAL" clId="{E46D8D63-E144-AC40-9893-A5DD0F989951}" dt="2021-11-13T15:17:57.746" v="41" actId="1076"/>
        <pc:sldMkLst>
          <pc:docMk/>
          <pc:sldMk cId="4070712059" sldId="270"/>
        </pc:sldMkLst>
        <pc:spChg chg="add mod">
          <ac:chgData name="JOSE ANTONIO ORDOÑEZ LUCENA" userId="ec8dd69b-01fe-4d41-a294-c2927b548e27" providerId="ADAL" clId="{E46D8D63-E144-AC40-9893-A5DD0F989951}" dt="2021-11-13T15:17:57.746" v="41" actId="1076"/>
          <ac:spMkLst>
            <pc:docMk/>
            <pc:sldMk cId="4070712059" sldId="270"/>
            <ac:spMk id="2" creationId="{9404F648-9A90-2440-9ADF-CB1A1B350292}"/>
          </ac:spMkLst>
        </pc:spChg>
        <pc:spChg chg="add del mod">
          <ac:chgData name="JOSE ANTONIO ORDOÑEZ LUCENA" userId="ec8dd69b-01fe-4d41-a294-c2927b548e27" providerId="ADAL" clId="{E46D8D63-E144-AC40-9893-A5DD0F989951}" dt="2021-11-13T15:17:32.930" v="36" actId="478"/>
          <ac:spMkLst>
            <pc:docMk/>
            <pc:sldMk cId="4070712059" sldId="270"/>
            <ac:spMk id="40" creationId="{C39AF1C2-025F-4C47-9903-54C26CD82D6D}"/>
          </ac:spMkLst>
        </pc:spChg>
        <pc:spChg chg="add mod">
          <ac:chgData name="JOSE ANTONIO ORDOÑEZ LUCENA" userId="ec8dd69b-01fe-4d41-a294-c2927b548e27" providerId="ADAL" clId="{E46D8D63-E144-AC40-9893-A5DD0F989951}" dt="2021-11-13T15:17:31.293" v="35" actId="1076"/>
          <ac:spMkLst>
            <pc:docMk/>
            <pc:sldMk cId="4070712059" sldId="270"/>
            <ac:spMk id="41" creationId="{21954ABE-D1E9-D847-B4E1-5A791634C696}"/>
          </ac:spMkLst>
        </pc:spChg>
        <pc:spChg chg="add mod">
          <ac:chgData name="JOSE ANTONIO ORDOÑEZ LUCENA" userId="ec8dd69b-01fe-4d41-a294-c2927b548e27" providerId="ADAL" clId="{E46D8D63-E144-AC40-9893-A5DD0F989951}" dt="2021-11-13T15:17:38.046" v="38" actId="1076"/>
          <ac:spMkLst>
            <pc:docMk/>
            <pc:sldMk cId="4070712059" sldId="270"/>
            <ac:spMk id="42" creationId="{B1AB8CDA-4125-DB4F-A91D-0C511423E9F2}"/>
          </ac:spMkLst>
        </pc:spChg>
        <pc:cxnChg chg="mod">
          <ac:chgData name="JOSE ANTONIO ORDOÑEZ LUCENA" userId="ec8dd69b-01fe-4d41-a294-c2927b548e27" providerId="ADAL" clId="{E46D8D63-E144-AC40-9893-A5DD0F989951}" dt="2021-11-13T15:17:51.977" v="40" actId="14100"/>
          <ac:cxnSpMkLst>
            <pc:docMk/>
            <pc:sldMk cId="4070712059" sldId="270"/>
            <ac:cxnSpMk id="13" creationId="{81B48075-74EF-E942-8377-B453A21C6846}"/>
          </ac:cxnSpMkLst>
        </pc:cxnChg>
        <pc:cxnChg chg="mod">
          <ac:chgData name="JOSE ANTONIO ORDOÑEZ LUCENA" userId="ec8dd69b-01fe-4d41-a294-c2927b548e27" providerId="ADAL" clId="{E46D8D63-E144-AC40-9893-A5DD0F989951}" dt="2021-11-13T15:17:46.704" v="39" actId="14100"/>
          <ac:cxnSpMkLst>
            <pc:docMk/>
            <pc:sldMk cId="4070712059" sldId="270"/>
            <ac:cxnSpMk id="53" creationId="{CA625624-1D65-5140-873A-3FCFD0BFA8A0}"/>
          </ac:cxnSpMkLst>
        </pc:cxnChg>
      </pc:sldChg>
    </pc:docChg>
  </pc:docChgLst>
  <pc:docChgLst>
    <pc:chgData name="JOSE ANTONIO ORDOÑEZ LUCENA" userId="ec8dd69b-01fe-4d41-a294-c2927b548e27" providerId="ADAL" clId="{55A52448-F728-9245-99F6-6BFCA0E43BB6}"/>
    <pc:docChg chg="delSld">
      <pc:chgData name="JOSE ANTONIO ORDOÑEZ LUCENA" userId="ec8dd69b-01fe-4d41-a294-c2927b548e27" providerId="ADAL" clId="{55A52448-F728-9245-99F6-6BFCA0E43BB6}" dt="2022-01-05T09:31:27.584" v="1" actId="2696"/>
      <pc:docMkLst>
        <pc:docMk/>
      </pc:docMkLst>
      <pc:sldChg chg="del">
        <pc:chgData name="JOSE ANTONIO ORDOÑEZ LUCENA" userId="ec8dd69b-01fe-4d41-a294-c2927b548e27" providerId="ADAL" clId="{55A52448-F728-9245-99F6-6BFCA0E43BB6}" dt="2022-01-05T09:31:27.584" v="1" actId="2696"/>
        <pc:sldMkLst>
          <pc:docMk/>
          <pc:sldMk cId="3235117451" sldId="266"/>
        </pc:sldMkLst>
      </pc:sldChg>
      <pc:sldChg chg="del">
        <pc:chgData name="JOSE ANTONIO ORDOÑEZ LUCENA" userId="ec8dd69b-01fe-4d41-a294-c2927b548e27" providerId="ADAL" clId="{55A52448-F728-9245-99F6-6BFCA0E43BB6}" dt="2022-01-05T09:31:25.954" v="0" actId="2696"/>
        <pc:sldMkLst>
          <pc:docMk/>
          <pc:sldMk cId="2969484944" sldId="26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E7C9F3-7B8D-D24A-AC83-9FBE6EA4F8C5}" type="datetimeFigureOut">
              <a:rPr lang="en-GB" smtClean="0"/>
              <a:t>05/01/2022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E229B9-4C45-D240-BF2F-044920D7DD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859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E229B9-4C45-D240-BF2F-044920D7DD9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831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12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558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19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2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240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845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322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49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17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688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867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3F14E-81B3-0648-8B4C-5A331A4978F0}" type="datetimeFigureOut">
              <a:rPr lang="en-US" smtClean="0"/>
              <a:t>1/5/22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3608D-C8F7-DA42-956D-C0A4408F1C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3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曲线连接符 7">
            <a:extLst>
              <a:ext uri="{FF2B5EF4-FFF2-40B4-BE49-F238E27FC236}">
                <a16:creationId xmlns:a16="http://schemas.microsoft.com/office/drawing/2014/main" id="{DD153762-C92F-8D49-BA22-6E17742714A0}"/>
              </a:ext>
            </a:extLst>
          </p:cNvPr>
          <p:cNvCxnSpPr>
            <a:cxnSpLocks/>
            <a:stCxn id="12" idx="0"/>
            <a:endCxn id="51" idx="1"/>
          </p:cNvCxnSpPr>
          <p:nvPr/>
        </p:nvCxnSpPr>
        <p:spPr>
          <a:xfrm rot="5400000" flipH="1" flipV="1">
            <a:off x="3308936" y="-1187255"/>
            <a:ext cx="803800" cy="4881479"/>
          </a:xfrm>
          <a:prstGeom prst="curvedConnector2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6">
            <a:extLst>
              <a:ext uri="{FF2B5EF4-FFF2-40B4-BE49-F238E27FC236}">
                <a16:creationId xmlns:a16="http://schemas.microsoft.com/office/drawing/2014/main" id="{C84586B2-C52A-1648-88E1-41AA95773C18}"/>
              </a:ext>
            </a:extLst>
          </p:cNvPr>
          <p:cNvSpPr txBox="1"/>
          <p:nvPr/>
        </p:nvSpPr>
        <p:spPr>
          <a:xfrm>
            <a:off x="890829" y="1655384"/>
            <a:ext cx="758536" cy="200741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3440"/>
              </a:lnSpc>
            </a:pPr>
            <a:endParaRPr lang="en-US" sz="3200" dirty="0">
              <a:solidFill>
                <a:srgbClr val="1D1D1A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13" name="曲线连接符 20">
            <a:extLst>
              <a:ext uri="{FF2B5EF4-FFF2-40B4-BE49-F238E27FC236}">
                <a16:creationId xmlns:a16="http://schemas.microsoft.com/office/drawing/2014/main" id="{81B48075-74EF-E942-8377-B453A21C6846}"/>
              </a:ext>
            </a:extLst>
          </p:cNvPr>
          <p:cNvCxnSpPr>
            <a:cxnSpLocks/>
            <a:stCxn id="55" idx="2"/>
            <a:endCxn id="17" idx="0"/>
          </p:cNvCxnSpPr>
          <p:nvPr/>
        </p:nvCxnSpPr>
        <p:spPr>
          <a:xfrm rot="5400000">
            <a:off x="5313330" y="1556161"/>
            <a:ext cx="662838" cy="2342440"/>
          </a:xfrm>
          <a:prstGeom prst="curvedConnector3">
            <a:avLst>
              <a:gd name="adj1" fmla="val 36205"/>
            </a:avLst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26">
            <a:extLst>
              <a:ext uri="{FF2B5EF4-FFF2-40B4-BE49-F238E27FC236}">
                <a16:creationId xmlns:a16="http://schemas.microsoft.com/office/drawing/2014/main" id="{AA6A9A96-9837-8D4D-901E-39A59077E315}"/>
              </a:ext>
            </a:extLst>
          </p:cNvPr>
          <p:cNvSpPr txBox="1"/>
          <p:nvPr/>
        </p:nvSpPr>
        <p:spPr>
          <a:xfrm>
            <a:off x="3940742" y="4915683"/>
            <a:ext cx="1189749" cy="460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sz="1400" dirty="0">
                <a:solidFill>
                  <a:srgbClr val="1D1D1A"/>
                </a:solidFill>
                <a:ea typeface="Microsoft YaHei" panose="020B0503020204020204" pitchFamily="34" charset="-122"/>
              </a:rPr>
              <a:t>5GC domain</a:t>
            </a:r>
          </a:p>
        </p:txBody>
      </p:sp>
      <p:sp>
        <p:nvSpPr>
          <p:cNvPr id="15" name="文本框 27">
            <a:extLst>
              <a:ext uri="{FF2B5EF4-FFF2-40B4-BE49-F238E27FC236}">
                <a16:creationId xmlns:a16="http://schemas.microsoft.com/office/drawing/2014/main" id="{DC704A43-E26A-9640-A599-C0594ADA5068}"/>
              </a:ext>
            </a:extLst>
          </p:cNvPr>
          <p:cNvSpPr txBox="1"/>
          <p:nvPr/>
        </p:nvSpPr>
        <p:spPr>
          <a:xfrm>
            <a:off x="6084653" y="4890307"/>
            <a:ext cx="1529586" cy="460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sz="1400" dirty="0">
                <a:solidFill>
                  <a:srgbClr val="1D1D1A"/>
                </a:solidFill>
                <a:ea typeface="Microsoft YaHei" panose="020B0503020204020204" pitchFamily="34" charset="-122"/>
              </a:rPr>
              <a:t>NG-RAN domain</a:t>
            </a:r>
          </a:p>
        </p:txBody>
      </p:sp>
      <p:cxnSp>
        <p:nvCxnSpPr>
          <p:cNvPr id="16" name="曲线连接符 42">
            <a:extLst>
              <a:ext uri="{FF2B5EF4-FFF2-40B4-BE49-F238E27FC236}">
                <a16:creationId xmlns:a16="http://schemas.microsoft.com/office/drawing/2014/main" id="{91CEF484-908B-E04F-99CF-E522D87B8C78}"/>
              </a:ext>
            </a:extLst>
          </p:cNvPr>
          <p:cNvCxnSpPr>
            <a:stCxn id="17" idx="2"/>
            <a:endCxn id="14" idx="0"/>
          </p:cNvCxnSpPr>
          <p:nvPr/>
        </p:nvCxnSpPr>
        <p:spPr>
          <a:xfrm rot="16200000" flipH="1">
            <a:off x="3730020" y="4110086"/>
            <a:ext cx="1549106" cy="62088"/>
          </a:xfrm>
          <a:prstGeom prst="curvedConnector3">
            <a:avLst>
              <a:gd name="adj1" fmla="val 50000"/>
            </a:avLst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曲线连接符 72">
            <a:extLst>
              <a:ext uri="{FF2B5EF4-FFF2-40B4-BE49-F238E27FC236}">
                <a16:creationId xmlns:a16="http://schemas.microsoft.com/office/drawing/2014/main" id="{EF5BCE85-7572-1E48-A8BF-335E3F48C507}"/>
              </a:ext>
            </a:extLst>
          </p:cNvPr>
          <p:cNvCxnSpPr>
            <a:cxnSpLocks/>
            <a:stCxn id="18" idx="2"/>
            <a:endCxn id="15" idx="0"/>
          </p:cNvCxnSpPr>
          <p:nvPr/>
        </p:nvCxnSpPr>
        <p:spPr>
          <a:xfrm rot="16200000" flipH="1">
            <a:off x="6073194" y="4114055"/>
            <a:ext cx="1519026" cy="33477"/>
          </a:xfrm>
          <a:prstGeom prst="curvedConnector3">
            <a:avLst>
              <a:gd name="adj1" fmla="val 50000"/>
            </a:avLst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9">
            <a:extLst>
              <a:ext uri="{FF2B5EF4-FFF2-40B4-BE49-F238E27FC236}">
                <a16:creationId xmlns:a16="http://schemas.microsoft.com/office/drawing/2014/main" id="{E98381CC-9797-C845-AD1B-2C594ECB5540}"/>
              </a:ext>
            </a:extLst>
          </p:cNvPr>
          <p:cNvSpPr txBox="1"/>
          <p:nvPr/>
        </p:nvSpPr>
        <p:spPr>
          <a:xfrm>
            <a:off x="8694669" y="3104384"/>
            <a:ext cx="141577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1D1D1A"/>
                </a:solidFill>
                <a:ea typeface="Microsoft YaHei" panose="020B0503020204020204" pitchFamily="34" charset="-122"/>
              </a:rPr>
              <a:t>T</a:t>
            </a:r>
            <a:r>
              <a:rPr lang="en-US" sz="1400" dirty="0">
                <a:solidFill>
                  <a:srgbClr val="1D1D1A"/>
                </a:solidFill>
                <a:ea typeface="Microsoft YaHei" panose="020B0503020204020204" pitchFamily="34" charset="-122"/>
              </a:rPr>
              <a:t>N requirements</a:t>
            </a:r>
          </a:p>
        </p:txBody>
      </p:sp>
      <p:sp>
        <p:nvSpPr>
          <p:cNvPr id="28" name="文本框 33">
            <a:extLst>
              <a:ext uri="{FF2B5EF4-FFF2-40B4-BE49-F238E27FC236}">
                <a16:creationId xmlns:a16="http://schemas.microsoft.com/office/drawing/2014/main" id="{93AA0513-77FB-724A-9798-63078D97CB04}"/>
              </a:ext>
            </a:extLst>
          </p:cNvPr>
          <p:cNvSpPr txBox="1"/>
          <p:nvPr/>
        </p:nvSpPr>
        <p:spPr>
          <a:xfrm>
            <a:off x="8904825" y="4974979"/>
            <a:ext cx="1059906" cy="460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440"/>
              </a:lnSpc>
            </a:pPr>
            <a:r>
              <a:rPr lang="en-US" sz="1400" dirty="0">
                <a:solidFill>
                  <a:srgbClr val="1D1D1A"/>
                </a:solidFill>
                <a:ea typeface="Microsoft YaHei" panose="020B0503020204020204" pitchFamily="34" charset="-122"/>
              </a:rPr>
              <a:t>TN domain</a:t>
            </a:r>
          </a:p>
        </p:txBody>
      </p:sp>
      <p:cxnSp>
        <p:nvCxnSpPr>
          <p:cNvPr id="29" name="曲线连接符 34">
            <a:extLst>
              <a:ext uri="{FF2B5EF4-FFF2-40B4-BE49-F238E27FC236}">
                <a16:creationId xmlns:a16="http://schemas.microsoft.com/office/drawing/2014/main" id="{16E5E7FC-0368-0041-B46C-556E85B1D9CD}"/>
              </a:ext>
            </a:extLst>
          </p:cNvPr>
          <p:cNvCxnSpPr>
            <a:stCxn id="27" idx="2"/>
            <a:endCxn id="31" idx="3"/>
          </p:cNvCxnSpPr>
          <p:nvPr/>
        </p:nvCxnSpPr>
        <p:spPr>
          <a:xfrm rot="5400000">
            <a:off x="8628861" y="4185855"/>
            <a:ext cx="1547389" cy="12700"/>
          </a:xfrm>
          <a:prstGeom prst="curvedConnector3">
            <a:avLst>
              <a:gd name="adj1" fmla="val 50000"/>
            </a:avLst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云形 11">
            <a:extLst>
              <a:ext uri="{FF2B5EF4-FFF2-40B4-BE49-F238E27FC236}">
                <a16:creationId xmlns:a16="http://schemas.microsoft.com/office/drawing/2014/main" id="{153D2B68-86DA-8145-827B-F292CBA2E37F}"/>
              </a:ext>
            </a:extLst>
          </p:cNvPr>
          <p:cNvSpPr/>
          <p:nvPr/>
        </p:nvSpPr>
        <p:spPr>
          <a:xfrm>
            <a:off x="3617278" y="4872125"/>
            <a:ext cx="1765867" cy="767224"/>
          </a:xfrm>
          <a:prstGeom prst="clou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云形 46">
            <a:extLst>
              <a:ext uri="{FF2B5EF4-FFF2-40B4-BE49-F238E27FC236}">
                <a16:creationId xmlns:a16="http://schemas.microsoft.com/office/drawing/2014/main" id="{9744CE51-EAD8-FF46-8C40-27E04FEFDF77}"/>
              </a:ext>
            </a:extLst>
          </p:cNvPr>
          <p:cNvSpPr/>
          <p:nvPr/>
        </p:nvSpPr>
        <p:spPr>
          <a:xfrm>
            <a:off x="8519621" y="4915683"/>
            <a:ext cx="1765867" cy="767224"/>
          </a:xfrm>
          <a:prstGeom prst="clou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2" name="云形 47">
            <a:extLst>
              <a:ext uri="{FF2B5EF4-FFF2-40B4-BE49-F238E27FC236}">
                <a16:creationId xmlns:a16="http://schemas.microsoft.com/office/drawing/2014/main" id="{37284E32-265F-2441-AA02-03FEC05CBD70}"/>
              </a:ext>
            </a:extLst>
          </p:cNvPr>
          <p:cNvSpPr/>
          <p:nvPr/>
        </p:nvSpPr>
        <p:spPr>
          <a:xfrm>
            <a:off x="5904821" y="4885950"/>
            <a:ext cx="1765867" cy="767224"/>
          </a:xfrm>
          <a:prstGeom prst="cloud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椭圆 12">
            <a:extLst>
              <a:ext uri="{FF2B5EF4-FFF2-40B4-BE49-F238E27FC236}">
                <a16:creationId xmlns:a16="http://schemas.microsoft.com/office/drawing/2014/main" id="{DAE57621-13D3-D447-80C5-1EA835A9DFAE}"/>
              </a:ext>
            </a:extLst>
          </p:cNvPr>
          <p:cNvSpPr/>
          <p:nvPr/>
        </p:nvSpPr>
        <p:spPr>
          <a:xfrm>
            <a:off x="3640413" y="720996"/>
            <a:ext cx="1385806" cy="444051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D1D1A"/>
                </a:solidFill>
              </a:rPr>
              <a:t>translation</a:t>
            </a:r>
          </a:p>
        </p:txBody>
      </p:sp>
      <p:sp>
        <p:nvSpPr>
          <p:cNvPr id="7" name="文本框 32">
            <a:extLst>
              <a:ext uri="{FF2B5EF4-FFF2-40B4-BE49-F238E27FC236}">
                <a16:creationId xmlns:a16="http://schemas.microsoft.com/office/drawing/2014/main" id="{D492A19C-8594-844D-91B6-5D40F2C10F7B}"/>
              </a:ext>
            </a:extLst>
          </p:cNvPr>
          <p:cNvSpPr txBox="1"/>
          <p:nvPr/>
        </p:nvSpPr>
        <p:spPr>
          <a:xfrm>
            <a:off x="4022892" y="4256571"/>
            <a:ext cx="106728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sz="1200" dirty="0">
                <a:ea typeface="Microsoft YaHei" panose="020B0503020204020204" pitchFamily="34" charset="-122"/>
              </a:rPr>
              <a:t>Configuration </a:t>
            </a:r>
          </a:p>
          <a:p>
            <a:pPr algn="ctr"/>
            <a:r>
              <a:rPr kumimoji="1" lang="en-US" sz="1200" dirty="0">
                <a:ea typeface="Microsoft YaHei" panose="020B0503020204020204" pitchFamily="34" charset="-122"/>
              </a:rPr>
              <a:t>parameters</a:t>
            </a:r>
          </a:p>
        </p:txBody>
      </p:sp>
      <p:sp>
        <p:nvSpPr>
          <p:cNvPr id="8" name="文本框 36">
            <a:extLst>
              <a:ext uri="{FF2B5EF4-FFF2-40B4-BE49-F238E27FC236}">
                <a16:creationId xmlns:a16="http://schemas.microsoft.com/office/drawing/2014/main" id="{42D91DAD-44E7-8746-91CC-8711B534A4D0}"/>
              </a:ext>
            </a:extLst>
          </p:cNvPr>
          <p:cNvSpPr txBox="1"/>
          <p:nvPr/>
        </p:nvSpPr>
        <p:spPr>
          <a:xfrm>
            <a:off x="6236466" y="4242646"/>
            <a:ext cx="1067280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en-US" sz="1200" dirty="0">
                <a:ea typeface="Microsoft YaHei" panose="020B0503020204020204" pitchFamily="34" charset="-122"/>
              </a:rPr>
              <a:t>Configuration </a:t>
            </a:r>
          </a:p>
          <a:p>
            <a:pPr algn="ctr"/>
            <a:r>
              <a:rPr kumimoji="1" lang="en-US" sz="1200" dirty="0">
                <a:ea typeface="Microsoft YaHei" panose="020B0503020204020204" pitchFamily="34" charset="-122"/>
              </a:rPr>
              <a:t>parameters</a:t>
            </a:r>
          </a:p>
        </p:txBody>
      </p:sp>
      <p:sp>
        <p:nvSpPr>
          <p:cNvPr id="33" name="椭圆 38">
            <a:extLst>
              <a:ext uri="{FF2B5EF4-FFF2-40B4-BE49-F238E27FC236}">
                <a16:creationId xmlns:a16="http://schemas.microsoft.com/office/drawing/2014/main" id="{697B6517-24AD-8D4A-B17A-352AF2C598C2}"/>
              </a:ext>
            </a:extLst>
          </p:cNvPr>
          <p:cNvSpPr/>
          <p:nvPr/>
        </p:nvSpPr>
        <p:spPr>
          <a:xfrm>
            <a:off x="8709652" y="3644609"/>
            <a:ext cx="1385806" cy="444051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rgbClr val="1D1D1A"/>
                </a:solidFill>
              </a:rPr>
              <a:t>translation</a:t>
            </a:r>
            <a:endParaRPr lang="en-US" sz="1200" dirty="0">
              <a:solidFill>
                <a:srgbClr val="1D1D1A"/>
              </a:solidFill>
            </a:endParaRPr>
          </a:p>
        </p:txBody>
      </p:sp>
      <p:sp>
        <p:nvSpPr>
          <p:cNvPr id="34" name="文本框 45">
            <a:extLst>
              <a:ext uri="{FF2B5EF4-FFF2-40B4-BE49-F238E27FC236}">
                <a16:creationId xmlns:a16="http://schemas.microsoft.com/office/drawing/2014/main" id="{417F5657-6B06-CC4D-B20E-E1AD65134312}"/>
              </a:ext>
            </a:extLst>
          </p:cNvPr>
          <p:cNvSpPr txBox="1"/>
          <p:nvPr/>
        </p:nvSpPr>
        <p:spPr>
          <a:xfrm>
            <a:off x="8888215" y="4311164"/>
            <a:ext cx="1138453" cy="461665"/>
          </a:xfrm>
          <a:prstGeom prst="rect">
            <a:avLst/>
          </a:prstGeom>
          <a:solidFill>
            <a:srgbClr val="FFFF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sz="1200" dirty="0">
                <a:ea typeface="Microsoft YaHei" panose="020B0503020204020204" pitchFamily="34" charset="-122"/>
              </a:rPr>
              <a:t>Configuration </a:t>
            </a:r>
          </a:p>
          <a:p>
            <a:pPr algn="ctr"/>
            <a:r>
              <a:rPr kumimoji="1" lang="en-US" sz="1200" dirty="0">
                <a:ea typeface="Microsoft YaHei" panose="020B0503020204020204" pitchFamily="34" charset="-122"/>
              </a:rPr>
              <a:t>parameters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94C39381-F2D7-3C4D-8ABF-F88FF69608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80790" y="1982158"/>
            <a:ext cx="4405011" cy="147839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223799C-0F0A-9B42-A8A3-B50AC98F1796}"/>
              </a:ext>
            </a:extLst>
          </p:cNvPr>
          <p:cNvSpPr/>
          <p:nvPr/>
        </p:nvSpPr>
        <p:spPr>
          <a:xfrm>
            <a:off x="-1828799" y="420853"/>
            <a:ext cx="4924110" cy="348893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0" name="Picture 6" descr="LTE 3GPP releases Overview - CableFree">
            <a:extLst>
              <a:ext uri="{FF2B5EF4-FFF2-40B4-BE49-F238E27FC236}">
                <a16:creationId xmlns:a16="http://schemas.microsoft.com/office/drawing/2014/main" id="{6F0F464F-6745-AA41-89E4-B788FC6D2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261" y="781148"/>
            <a:ext cx="1950994" cy="999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文本框 5">
            <a:extLst>
              <a:ext uri="{FF2B5EF4-FFF2-40B4-BE49-F238E27FC236}">
                <a16:creationId xmlns:a16="http://schemas.microsoft.com/office/drawing/2014/main" id="{6AF23BB2-6AA4-FF42-9959-1E35C6F4BE0C}"/>
              </a:ext>
            </a:extLst>
          </p:cNvPr>
          <p:cNvSpPr txBox="1"/>
          <p:nvPr/>
        </p:nvSpPr>
        <p:spPr>
          <a:xfrm>
            <a:off x="6151576" y="682307"/>
            <a:ext cx="1326197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1D1D1A"/>
                </a:solidFill>
                <a:ea typeface="Microsoft YaHei" panose="020B0503020204020204" pitchFamily="34" charset="-122"/>
              </a:rPr>
              <a:t>ServiceProfile</a:t>
            </a:r>
          </a:p>
        </p:txBody>
      </p:sp>
      <p:cxnSp>
        <p:nvCxnSpPr>
          <p:cNvPr id="53" name="曲线连接符 7">
            <a:extLst>
              <a:ext uri="{FF2B5EF4-FFF2-40B4-BE49-F238E27FC236}">
                <a16:creationId xmlns:a16="http://schemas.microsoft.com/office/drawing/2014/main" id="{CA625624-1D65-5140-873A-3FCFD0BFA8A0}"/>
              </a:ext>
            </a:extLst>
          </p:cNvPr>
          <p:cNvCxnSpPr>
            <a:cxnSpLocks/>
            <a:stCxn id="55" idx="2"/>
            <a:endCxn id="27" idx="0"/>
          </p:cNvCxnSpPr>
          <p:nvPr/>
        </p:nvCxnSpPr>
        <p:spPr>
          <a:xfrm rot="16200000" flipH="1">
            <a:off x="7755051" y="1456880"/>
            <a:ext cx="708422" cy="2586586"/>
          </a:xfrm>
          <a:prstGeom prst="curvedConnector3">
            <a:avLst>
              <a:gd name="adj1" fmla="val 29717"/>
            </a:avLst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53">
            <a:extLst>
              <a:ext uri="{FF2B5EF4-FFF2-40B4-BE49-F238E27FC236}">
                <a16:creationId xmlns:a16="http://schemas.microsoft.com/office/drawing/2014/main" id="{64B7B9D8-74F4-6148-A422-524B58FEF727}"/>
              </a:ext>
            </a:extLst>
          </p:cNvPr>
          <p:cNvSpPr txBox="1"/>
          <p:nvPr/>
        </p:nvSpPr>
        <p:spPr>
          <a:xfrm>
            <a:off x="3595243" y="3058800"/>
            <a:ext cx="1756571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1D1D1A"/>
                </a:solidFill>
                <a:ea typeface="Microsoft YaHei" panose="020B0503020204020204" pitchFamily="34" charset="-122"/>
              </a:rPr>
              <a:t>CNSliceSubnetProfile</a:t>
            </a:r>
            <a:endParaRPr lang="en-US" sz="1400" dirty="0">
              <a:solidFill>
                <a:srgbClr val="1D1D1A"/>
              </a:solidFill>
              <a:ea typeface="Microsoft YaHei" panose="020B0503020204020204" pitchFamily="34" charset="-122"/>
            </a:endParaRPr>
          </a:p>
        </p:txBody>
      </p:sp>
      <p:sp>
        <p:nvSpPr>
          <p:cNvPr id="18" name="文本框 64">
            <a:extLst>
              <a:ext uri="{FF2B5EF4-FFF2-40B4-BE49-F238E27FC236}">
                <a16:creationId xmlns:a16="http://schemas.microsoft.com/office/drawing/2014/main" id="{0E056650-3AA7-2543-A852-42EEFB3A4A6D}"/>
              </a:ext>
            </a:extLst>
          </p:cNvPr>
          <p:cNvSpPr txBox="1"/>
          <p:nvPr/>
        </p:nvSpPr>
        <p:spPr>
          <a:xfrm>
            <a:off x="5904821" y="3063504"/>
            <a:ext cx="1822295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1D1D1A"/>
                </a:solidFill>
                <a:ea typeface="Microsoft YaHei" panose="020B0503020204020204" pitchFamily="34" charset="-122"/>
              </a:rPr>
              <a:t>RANSliceSubnetProfile</a:t>
            </a:r>
            <a:endParaRPr lang="en-US" sz="1400" dirty="0">
              <a:solidFill>
                <a:srgbClr val="1D1D1A"/>
              </a:solidFill>
              <a:ea typeface="Microsoft YaHei" panose="020B0503020204020204" pitchFamily="34" charset="-122"/>
            </a:endParaRPr>
          </a:p>
        </p:txBody>
      </p:sp>
      <p:sp>
        <p:nvSpPr>
          <p:cNvPr id="23" name="椭圆 104">
            <a:extLst>
              <a:ext uri="{FF2B5EF4-FFF2-40B4-BE49-F238E27FC236}">
                <a16:creationId xmlns:a16="http://schemas.microsoft.com/office/drawing/2014/main" id="{29399CF1-6A4C-6F4B-BFF9-F3F7C5E417D2}"/>
              </a:ext>
            </a:extLst>
          </p:cNvPr>
          <p:cNvSpPr/>
          <p:nvPr/>
        </p:nvSpPr>
        <p:spPr>
          <a:xfrm>
            <a:off x="3947094" y="3667672"/>
            <a:ext cx="1385806" cy="444051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D1D1A"/>
                </a:solidFill>
              </a:rPr>
              <a:t>translation</a:t>
            </a:r>
          </a:p>
        </p:txBody>
      </p:sp>
      <p:sp>
        <p:nvSpPr>
          <p:cNvPr id="24" name="椭圆 105">
            <a:extLst>
              <a:ext uri="{FF2B5EF4-FFF2-40B4-BE49-F238E27FC236}">
                <a16:creationId xmlns:a16="http://schemas.microsoft.com/office/drawing/2014/main" id="{D523C408-432A-AB4A-832D-7BA19FE52EFD}"/>
              </a:ext>
            </a:extLst>
          </p:cNvPr>
          <p:cNvSpPr/>
          <p:nvPr/>
        </p:nvSpPr>
        <p:spPr>
          <a:xfrm>
            <a:off x="6084653" y="3660617"/>
            <a:ext cx="1385806" cy="444051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D1D1A"/>
                </a:solidFill>
              </a:rPr>
              <a:t>translation</a:t>
            </a:r>
          </a:p>
        </p:txBody>
      </p:sp>
      <p:sp>
        <p:nvSpPr>
          <p:cNvPr id="61" name="椭圆 103">
            <a:extLst>
              <a:ext uri="{FF2B5EF4-FFF2-40B4-BE49-F238E27FC236}">
                <a16:creationId xmlns:a16="http://schemas.microsoft.com/office/drawing/2014/main" id="{3F465651-2A1F-F34C-ABCD-BC8BF6CB1299}"/>
              </a:ext>
            </a:extLst>
          </p:cNvPr>
          <p:cNvSpPr/>
          <p:nvPr/>
        </p:nvSpPr>
        <p:spPr>
          <a:xfrm>
            <a:off x="8326451" y="2488487"/>
            <a:ext cx="1385806" cy="444051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D1D1A"/>
                </a:solidFill>
              </a:rPr>
              <a:t>translation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0A67D05-2DF1-3644-9CF7-8C6B0CA192AD}"/>
              </a:ext>
            </a:extLst>
          </p:cNvPr>
          <p:cNvSpPr/>
          <p:nvPr/>
        </p:nvSpPr>
        <p:spPr>
          <a:xfrm>
            <a:off x="7972705" y="2422384"/>
            <a:ext cx="2507993" cy="3364567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3" name="曲线连接符 7">
            <a:extLst>
              <a:ext uri="{FF2B5EF4-FFF2-40B4-BE49-F238E27FC236}">
                <a16:creationId xmlns:a16="http://schemas.microsoft.com/office/drawing/2014/main" id="{F7755C33-5055-1D4C-8616-214FBE433699}"/>
              </a:ext>
            </a:extLst>
          </p:cNvPr>
          <p:cNvCxnSpPr>
            <a:cxnSpLocks/>
            <a:stCxn id="55" idx="1"/>
            <a:endCxn id="45" idx="3"/>
          </p:cNvCxnSpPr>
          <p:nvPr/>
        </p:nvCxnSpPr>
        <p:spPr>
          <a:xfrm flipH="1">
            <a:off x="5351053" y="2226685"/>
            <a:ext cx="786915" cy="1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Freeform 158">
            <a:extLst>
              <a:ext uri="{FF2B5EF4-FFF2-40B4-BE49-F238E27FC236}">
                <a16:creationId xmlns:a16="http://schemas.microsoft.com/office/drawing/2014/main" id="{1FD5D730-365C-764D-9004-500C812A6615}"/>
              </a:ext>
            </a:extLst>
          </p:cNvPr>
          <p:cNvSpPr/>
          <p:nvPr/>
        </p:nvSpPr>
        <p:spPr>
          <a:xfrm>
            <a:off x="3265016" y="379943"/>
            <a:ext cx="7243654" cy="5423017"/>
          </a:xfrm>
          <a:custGeom>
            <a:avLst/>
            <a:gdLst>
              <a:gd name="connsiteX0" fmla="*/ 0 w 7643813"/>
              <a:gd name="connsiteY0" fmla="*/ 0 h 5857875"/>
              <a:gd name="connsiteX1" fmla="*/ 7643813 w 7643813"/>
              <a:gd name="connsiteY1" fmla="*/ 28575 h 5857875"/>
              <a:gd name="connsiteX2" fmla="*/ 7615238 w 7643813"/>
              <a:gd name="connsiteY2" fmla="*/ 2085975 h 5857875"/>
              <a:gd name="connsiteX3" fmla="*/ 4829175 w 7643813"/>
              <a:gd name="connsiteY3" fmla="*/ 2085975 h 5857875"/>
              <a:gd name="connsiteX4" fmla="*/ 4843463 w 7643813"/>
              <a:gd name="connsiteY4" fmla="*/ 5857875 h 5857875"/>
              <a:gd name="connsiteX5" fmla="*/ 28575 w 7643813"/>
              <a:gd name="connsiteY5" fmla="*/ 5857875 h 5857875"/>
              <a:gd name="connsiteX6" fmla="*/ 0 w 7643813"/>
              <a:gd name="connsiteY6" fmla="*/ 0 h 585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43813" h="5857875">
                <a:moveTo>
                  <a:pt x="0" y="0"/>
                </a:moveTo>
                <a:lnTo>
                  <a:pt x="7643813" y="28575"/>
                </a:lnTo>
                <a:lnTo>
                  <a:pt x="7615238" y="2085975"/>
                </a:lnTo>
                <a:lnTo>
                  <a:pt x="4829175" y="2085975"/>
                </a:lnTo>
                <a:cubicBezTo>
                  <a:pt x="4833938" y="3343275"/>
                  <a:pt x="4838700" y="4600575"/>
                  <a:pt x="4843463" y="5857875"/>
                </a:cubicBezTo>
                <a:lnTo>
                  <a:pt x="28575" y="5857875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45" name="文本框 53">
            <a:extLst>
              <a:ext uri="{FF2B5EF4-FFF2-40B4-BE49-F238E27FC236}">
                <a16:creationId xmlns:a16="http://schemas.microsoft.com/office/drawing/2014/main" id="{7F43450A-DCB7-4F41-A5F8-3338BFE25459}"/>
              </a:ext>
            </a:extLst>
          </p:cNvPr>
          <p:cNvSpPr txBox="1"/>
          <p:nvPr/>
        </p:nvSpPr>
        <p:spPr>
          <a:xfrm>
            <a:off x="3584799" y="2072797"/>
            <a:ext cx="176625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1D1D1A"/>
                </a:solidFill>
                <a:ea typeface="Microsoft YaHei" panose="020B0503020204020204" pitchFamily="34" charset="-122"/>
              </a:rPr>
              <a:t>TopSliceSubnetProfile</a:t>
            </a:r>
            <a:endParaRPr lang="en-US" sz="1400" dirty="0">
              <a:solidFill>
                <a:srgbClr val="1D1D1A"/>
              </a:solidFill>
              <a:ea typeface="Microsoft YaHei" panose="020B0503020204020204" pitchFamily="34" charset="-122"/>
            </a:endParaRPr>
          </a:p>
        </p:txBody>
      </p:sp>
      <p:sp>
        <p:nvSpPr>
          <p:cNvPr id="55" name="文本框 5">
            <a:extLst>
              <a:ext uri="{FF2B5EF4-FFF2-40B4-BE49-F238E27FC236}">
                <a16:creationId xmlns:a16="http://schemas.microsoft.com/office/drawing/2014/main" id="{A3189E1A-64AC-C948-BD8A-D445C642DF3E}"/>
              </a:ext>
            </a:extLst>
          </p:cNvPr>
          <p:cNvSpPr txBox="1"/>
          <p:nvPr/>
        </p:nvSpPr>
        <p:spPr>
          <a:xfrm>
            <a:off x="6137968" y="2057408"/>
            <a:ext cx="135600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rgbClr val="1D1D1A"/>
                </a:solidFill>
                <a:ea typeface="Microsoft YaHei" panose="020B0503020204020204" pitchFamily="34" charset="-122"/>
              </a:rPr>
              <a:t>SliceProfile</a:t>
            </a:r>
            <a:endParaRPr lang="en-US" sz="1600" dirty="0">
              <a:solidFill>
                <a:srgbClr val="1D1D1A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63" name="曲线连接符 65">
            <a:extLst>
              <a:ext uri="{FF2B5EF4-FFF2-40B4-BE49-F238E27FC236}">
                <a16:creationId xmlns:a16="http://schemas.microsoft.com/office/drawing/2014/main" id="{B515DB3F-4B1C-DD41-940B-206846E99E25}"/>
              </a:ext>
            </a:extLst>
          </p:cNvPr>
          <p:cNvCxnSpPr>
            <a:cxnSpLocks/>
            <a:stCxn id="51" idx="2"/>
            <a:endCxn id="55" idx="0"/>
          </p:cNvCxnSpPr>
          <p:nvPr/>
        </p:nvCxnSpPr>
        <p:spPr>
          <a:xfrm>
            <a:off x="6814675" y="1020861"/>
            <a:ext cx="1294" cy="1036547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12">
            <a:extLst>
              <a:ext uri="{FF2B5EF4-FFF2-40B4-BE49-F238E27FC236}">
                <a16:creationId xmlns:a16="http://schemas.microsoft.com/office/drawing/2014/main" id="{EAB22574-3FAE-F840-B0D3-E8DEDB43CFBE}"/>
              </a:ext>
            </a:extLst>
          </p:cNvPr>
          <p:cNvSpPr/>
          <p:nvPr/>
        </p:nvSpPr>
        <p:spPr>
          <a:xfrm>
            <a:off x="6133340" y="1266517"/>
            <a:ext cx="1385806" cy="444051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rgbClr val="1D1D1A"/>
                </a:solidFill>
              </a:rPr>
              <a:t>translation</a:t>
            </a:r>
          </a:p>
        </p:txBody>
      </p:sp>
      <p:cxnSp>
        <p:nvCxnSpPr>
          <p:cNvPr id="64" name="曲线连接符 65">
            <a:extLst>
              <a:ext uri="{FF2B5EF4-FFF2-40B4-BE49-F238E27FC236}">
                <a16:creationId xmlns:a16="http://schemas.microsoft.com/office/drawing/2014/main" id="{B85058A0-2E58-954C-BE76-85EB621A3F2D}"/>
              </a:ext>
            </a:extLst>
          </p:cNvPr>
          <p:cNvCxnSpPr>
            <a:cxnSpLocks/>
            <a:stCxn id="55" idx="2"/>
            <a:endCxn id="18" idx="0"/>
          </p:cNvCxnSpPr>
          <p:nvPr/>
        </p:nvCxnSpPr>
        <p:spPr>
          <a:xfrm>
            <a:off x="6815969" y="2395962"/>
            <a:ext cx="0" cy="667542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404F648-9A90-2440-9ADF-CB1A1B350292}"/>
              </a:ext>
            </a:extLst>
          </p:cNvPr>
          <p:cNvSpPr txBox="1"/>
          <p:nvPr/>
        </p:nvSpPr>
        <p:spPr>
          <a:xfrm>
            <a:off x="3591689" y="2535579"/>
            <a:ext cx="1627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400" dirty="0">
                <a:solidFill>
                  <a:schemeClr val="tx2"/>
                </a:solidFill>
              </a:rPr>
              <a:t>SliceProfile realization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1954ABE-D1E9-D847-B4E1-5A791634C696}"/>
              </a:ext>
            </a:extLst>
          </p:cNvPr>
          <p:cNvSpPr txBox="1"/>
          <p:nvPr/>
        </p:nvSpPr>
        <p:spPr>
          <a:xfrm>
            <a:off x="6787754" y="2574652"/>
            <a:ext cx="1627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400" dirty="0">
                <a:solidFill>
                  <a:schemeClr val="tx2"/>
                </a:solidFill>
              </a:rPr>
              <a:t>SliceProfile realization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1AB8CDA-4125-DB4F-A91D-0C511423E9F2}"/>
              </a:ext>
            </a:extLst>
          </p:cNvPr>
          <p:cNvSpPr txBox="1"/>
          <p:nvPr/>
        </p:nvSpPr>
        <p:spPr>
          <a:xfrm>
            <a:off x="5275877" y="1694614"/>
            <a:ext cx="16276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400" dirty="0">
                <a:solidFill>
                  <a:schemeClr val="tx2"/>
                </a:solidFill>
              </a:rPr>
              <a:t>SliceProfile realization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5B805D-5712-5A4D-BB23-F00888A75697}"/>
              </a:ext>
            </a:extLst>
          </p:cNvPr>
          <p:cNvSpPr txBox="1"/>
          <p:nvPr/>
        </p:nvSpPr>
        <p:spPr>
          <a:xfrm>
            <a:off x="-173769" y="559813"/>
            <a:ext cx="19909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3600" b="1" dirty="0"/>
              <a:t>GSMA</a:t>
            </a:r>
          </a:p>
        </p:txBody>
      </p:sp>
    </p:spTree>
    <p:extLst>
      <p:ext uri="{BB962C8B-B14F-4D97-AF65-F5344CB8AC3E}">
        <p14:creationId xmlns:p14="http://schemas.microsoft.com/office/powerpoint/2010/main" val="617231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33</Words>
  <Application>Microsoft Macintosh PowerPoint</Application>
  <PresentationFormat>On-screen Show (4:3)</PresentationFormat>
  <Paragraphs>26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Microsoft YaHei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</dc:creator>
  <cp:lastModifiedBy>JOSE ANTONIO ORDOÑEZ LUCENA</cp:lastModifiedBy>
  <cp:revision>37</cp:revision>
  <cp:lastPrinted>2022-01-05T09:44:15Z</cp:lastPrinted>
  <dcterms:created xsi:type="dcterms:W3CDTF">2020-02-27T16:57:21Z</dcterms:created>
  <dcterms:modified xsi:type="dcterms:W3CDTF">2022-01-05T09:45:49Z</dcterms:modified>
</cp:coreProperties>
</file>